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Stanovništvo Europe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kojoj od navedenih regija Europe je najviše država s očekivanom životnom dobi preko 83 godine?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48571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Europa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42720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Europa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44670" y="4089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Europa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0A49DFC-2BA7-449F-A0CD-3CD850370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249" y="2405118"/>
            <a:ext cx="5620721" cy="41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europska država ima najveći udjel starog stanovništva prema podacima iz 2019. godine?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59997" y="279591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Italija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59997" y="478314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Španjolska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59997" y="37942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59997" y="57791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Ujedinjeno Kraljevstvo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F18D3DB-3B14-4C50-8BCA-9929C9DAF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195" y="2134727"/>
            <a:ext cx="5460861" cy="44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2720938" y="2190725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Na što se odnosi prirodno kretanje?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Iseljavanje i useljavanje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Rodnost i smrtnost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Po broju stanovnika, na kojem mjestu se nalazila Europa 1950. godine?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462337" y="256216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1.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62337" y="48039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3.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62337" y="367301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462337" y="581875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4.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5DCB84B-DE59-426F-9BEF-1CCC979FE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351" y="2618881"/>
            <a:ext cx="6606398" cy="4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797959" y="1861716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Zbog čega od sredine 20. stoljeća najviše počinje rasti smrtnost stanovništva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Bolesti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761119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Starenje stanovništva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Siromaštvo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761119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Ratovi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144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Stanovništvo Europe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2021-08-15T07:38:13Z</dcterms:modified>
</cp:coreProperties>
</file>